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2F9B-2E96-49FA-9926-ADE4317838EE}" type="datetimeFigureOut">
              <a:rPr lang="en-US" smtClean="0"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DE10E-1BB4-46AA-B567-97728D1E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783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2F9B-2E96-49FA-9926-ADE4317838EE}" type="datetimeFigureOut">
              <a:rPr lang="en-US" smtClean="0"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DE10E-1BB4-46AA-B567-97728D1E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600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2F9B-2E96-49FA-9926-ADE4317838EE}" type="datetimeFigureOut">
              <a:rPr lang="en-US" smtClean="0"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DE10E-1BB4-46AA-B567-97728D1E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87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2F9B-2E96-49FA-9926-ADE4317838EE}" type="datetimeFigureOut">
              <a:rPr lang="en-US" smtClean="0"/>
              <a:t>3/9/2018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DE10E-1BB4-46AA-B567-97728D1E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74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2F9B-2E96-49FA-9926-ADE4317838EE}" type="datetimeFigureOut">
              <a:rPr lang="en-US" smtClean="0"/>
              <a:t>3/9/2018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DE10E-1BB4-46AA-B567-97728D1E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43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2F9B-2E96-49FA-9926-ADE4317838EE}" type="datetimeFigureOut">
              <a:rPr lang="en-US" smtClean="0"/>
              <a:t>3/9/2018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DE10E-1BB4-46AA-B567-97728D1E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999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2F9B-2E96-49FA-9926-ADE4317838EE}" type="datetimeFigureOut">
              <a:rPr lang="en-US" smtClean="0"/>
              <a:t>3/9/2018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DE10E-1BB4-46AA-B567-97728D1E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36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2F9B-2E96-49FA-9926-ADE4317838EE}" type="datetimeFigureOut">
              <a:rPr lang="en-US" smtClean="0"/>
              <a:t>3/9/2018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DE10E-1BB4-46AA-B567-97728D1E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044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2F9B-2E96-49FA-9926-ADE4317838EE}" type="datetimeFigureOut">
              <a:rPr lang="en-US" smtClean="0"/>
              <a:t>3/9/2018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DE10E-1BB4-46AA-B567-97728D1E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86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2F9B-2E96-49FA-9926-ADE4317838EE}" type="datetimeFigureOut">
              <a:rPr lang="en-US" smtClean="0"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DE10E-1BB4-46AA-B567-97728D1E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10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E2F9B-2E96-49FA-9926-ADE4317838EE}" type="datetimeFigureOut">
              <a:rPr lang="en-US" smtClean="0"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DE10E-1BB4-46AA-B567-97728D1E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42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E2F9B-2E96-49FA-9926-ADE4317838EE}" type="datetimeFigureOut">
              <a:rPr lang="en-US" smtClean="0"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DE10E-1BB4-46AA-B567-97728D1E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41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507" y="1358152"/>
            <a:ext cx="8014446" cy="46661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9247" y="268941"/>
            <a:ext cx="83640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SWOT ANALYSIS.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742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56823"/>
            <a:ext cx="10515600" cy="552014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Strength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Humanitarian vision and organization culture.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Innovative products.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organization-consumer relationship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policies.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Weakness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Heavy reliance on word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mouth.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 on profits is also 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weakness as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major share of its profits is directed towards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charities.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980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69701"/>
            <a:ext cx="10515600" cy="511291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moving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usiness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makes the business take advantage of a lucrative profit as it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able to reach a larger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Innovative Products of Sanctuary coffee set it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apart.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Threats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Uncontrollable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growth.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Part-time employee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partnerships.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478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88</Words>
  <Application>Microsoft Office PowerPoint</Application>
  <PresentationFormat>Custom</PresentationFormat>
  <Paragraphs>16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Vinny</dc:creator>
  <cp:lastModifiedBy>vini</cp:lastModifiedBy>
  <cp:revision>5</cp:revision>
  <dcterms:created xsi:type="dcterms:W3CDTF">2018-03-08T15:11:58Z</dcterms:created>
  <dcterms:modified xsi:type="dcterms:W3CDTF">2018-03-09T08:14:53Z</dcterms:modified>
</cp:coreProperties>
</file>